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1" r:id="rId6"/>
    <p:sldId id="262" r:id="rId7"/>
    <p:sldId id="263" r:id="rId8"/>
    <p:sldId id="264" r:id="rId9"/>
    <p:sldId id="267" r:id="rId10"/>
    <p:sldId id="268" r:id="rId11"/>
    <p:sldId id="265" r:id="rId12"/>
    <p:sldId id="266" r:id="rId13"/>
    <p:sldId id="269" r:id="rId14"/>
    <p:sldId id="270" r:id="rId15"/>
    <p:sldId id="273" r:id="rId16"/>
    <p:sldId id="274" r:id="rId17"/>
    <p:sldId id="275" r:id="rId18"/>
    <p:sldId id="272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5" r:id="rId28"/>
    <p:sldId id="287" r:id="rId29"/>
    <p:sldId id="288" r:id="rId30"/>
    <p:sldId id="289" r:id="rId31"/>
    <p:sldId id="271" r:id="rId32"/>
    <p:sldId id="290" r:id="rId33"/>
    <p:sldId id="296" r:id="rId34"/>
    <p:sldId id="291" r:id="rId35"/>
    <p:sldId id="292" r:id="rId36"/>
    <p:sldId id="295" r:id="rId37"/>
    <p:sldId id="294" r:id="rId38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lt-LT"/>
  <c:style val="5"/>
  <c:chart>
    <c:title>
      <c:tx>
        <c:rich>
          <a:bodyPr/>
          <a:lstStyle/>
          <a:p>
            <a:pPr>
              <a:defRPr/>
            </a:pPr>
            <a:r>
              <a:rPr lang="en-US" sz="4000" baseline="0" dirty="0">
                <a:latin typeface="Calibri" pitchFamily="34" charset="0"/>
              </a:rPr>
              <a:t>PAGRINDINĖS TAUJĖNŲ MIESTELIO INSTITU</a:t>
            </a:r>
            <a:r>
              <a:rPr lang="lt-LT" sz="4000" baseline="0" dirty="0">
                <a:latin typeface="Calibri" pitchFamily="34" charset="0"/>
              </a:rPr>
              <a:t>C</a:t>
            </a:r>
            <a:r>
              <a:rPr lang="en-US" sz="4000" baseline="0" dirty="0">
                <a:latin typeface="Calibri" pitchFamily="34" charset="0"/>
              </a:rPr>
              <a:t>IJOS</a:t>
            </a:r>
          </a:p>
        </c:rich>
      </c:tx>
      <c:layout/>
    </c:title>
    <c:plotArea>
      <c:layout/>
      <c:doughnut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PAGRINDINĖS TAUJĖNŲ MIESTELIO INSTITUVIJOS</c:v>
                </c:pt>
              </c:strCache>
            </c:strRef>
          </c:tx>
          <c:dPt>
            <c:idx val="2"/>
            <c:explosion val="1"/>
          </c:dPt>
          <c:cat>
            <c:strRef>
              <c:f>Lapas1!$A$2:$A$8</c:f>
              <c:strCache>
                <c:ptCount val="7"/>
                <c:pt idx="0">
                  <c:v>SENIŪNIJA</c:v>
                </c:pt>
                <c:pt idx="1">
                  <c:v>MOKYKLA</c:v>
                </c:pt>
                <c:pt idx="2">
                  <c:v>KULTŪROS NAMAI</c:v>
                </c:pt>
                <c:pt idx="3">
                  <c:v>BIBLIOTEKA</c:v>
                </c:pt>
                <c:pt idx="4">
                  <c:v>PARAPIJA</c:v>
                </c:pt>
                <c:pt idx="5">
                  <c:v>AMBULATORIJA</c:v>
                </c:pt>
                <c:pt idx="6">
                  <c:v>BENDRUOMENĖ</c:v>
                </c:pt>
              </c:strCache>
            </c:strRef>
          </c:cat>
          <c:val>
            <c:numRef>
              <c:f>Lapas1!$B$2:$B$8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lt-LT"/>
    </a:p>
  </c:txPr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0.3075</cdr:x>
      <cdr:y>0.5</cdr:y>
    </cdr:from>
    <cdr:to>
      <cdr:x>0.43</cdr:x>
      <cdr:y>0.74175</cdr:y>
    </cdr:to>
    <cdr:pic>
      <cdr:nvPicPr>
        <cdr:cNvPr id="2" name="Picture 2" descr="D:\URT\Documents\Bendruomenės\Taujėnai\Herbas\HERBAS1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530624" y="2592288"/>
          <a:ext cx="1008112" cy="1253349"/>
        </a:xfrm>
        <a:prstGeom xmlns:a="http://schemas.openxmlformats.org/drawingml/2006/main" prst="rect">
          <a:avLst/>
        </a:prstGeom>
        <a:noFill xmlns:a="http://schemas.openxmlformats.org/drawingml/2006/main"/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Spustelėkite ruošinio paantraštės stiliui keisti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Spustelėkite ruošinio teksto stiliams keisti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DA827-B8F8-48BF-9429-66739217C167}" type="datetimeFigureOut">
              <a:rPr lang="lt-LT" smtClean="0"/>
              <a:pPr/>
              <a:t>2010.09.30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888C-43DF-4D17-BEF8-54C110C2C85F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hyperlink" Target="http://www.crwflags.com/fotw/flags/de-bs-sk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rwflags.com/fotw/flags/lv-sc.html" TargetMode="External"/><Relationship Id="rId5" Type="http://schemas.openxmlformats.org/officeDocument/2006/relationships/hyperlink" Target="http://www.crwflags.com/fotw/flags/cz-ji-lj.html" TargetMode="External"/><Relationship Id="rId4" Type="http://schemas.openxmlformats.org/officeDocument/2006/relationships/hyperlink" Target="http://www.crwflags.com/fotw/flags/sk-ks-km.html#k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UKMERGĖS RAJONO TAUJĖNŲ MIESTELIS</a:t>
            </a:r>
            <a:endParaRPr lang="lt-LT" dirty="0"/>
          </a:p>
        </p:txBody>
      </p:sp>
      <p:sp>
        <p:nvSpPr>
          <p:cNvPr id="3" name="Paantraštė 2"/>
          <p:cNvSpPr>
            <a:spLocks noGrp="1"/>
          </p:cNvSpPr>
          <p:nvPr>
            <p:ph type="body" sz="half" idx="4294967295"/>
          </p:nvPr>
        </p:nvSpPr>
        <p:spPr>
          <a:xfrm>
            <a:off x="2339752" y="5373216"/>
            <a:ext cx="5486400" cy="8048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t-LT" sz="4000" dirty="0" smtClean="0"/>
              <a:t>,,DIRBAME KARTU”</a:t>
            </a:r>
            <a:endParaRPr lang="lt-LT" sz="4000" dirty="0"/>
          </a:p>
        </p:txBody>
      </p:sp>
      <p:pic>
        <p:nvPicPr>
          <p:cNvPr id="1026" name="Picture 2" descr="D:\URT\Documents\Bendruomenės\Taujėnai\Herbas\HERB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08" y="188640"/>
            <a:ext cx="1047331" cy="1224136"/>
          </a:xfrm>
          <a:prstGeom prst="rect">
            <a:avLst/>
          </a:prstGeom>
          <a:noFill/>
        </p:spPr>
      </p:pic>
      <p:pic>
        <p:nvPicPr>
          <p:cNvPr id="1028" name="Picture 4" descr="D:\URT\Documents\Bendruomenės\Projektai 2009\Taujenuose Mindaugines 2009\DSC_1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14" y="1765066"/>
            <a:ext cx="8731274" cy="31254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Senolių išminties sparnų pakylėti </a:t>
            </a:r>
            <a:r>
              <a:rPr lang="lt-LT" sz="2800" dirty="0" smtClean="0"/>
              <a:t>(įsigyti muzikos instrumentai  ir suburta vaikų kapela RATATITA, finansuotas LEADER ir Ukmergės r. savivaldybės)</a:t>
            </a:r>
            <a:endParaRPr lang="lt-LT" sz="28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7" descr="F:\TETIS\Vasario Taujenuose\DSC_04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65"/>
            <a:ext cx="337185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aveikslėlis 10" descr="F:\TETIS\Vasario Taujenuose\DSC_04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060848"/>
            <a:ext cx="359092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aveikslėlis 11" descr="F:\TETIS\Vasario Taujenuose\DSC_03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3357562"/>
            <a:ext cx="2981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en-US" b="1" dirty="0" err="1" smtClean="0"/>
              <a:t>Tauj</a:t>
            </a:r>
            <a:r>
              <a:rPr lang="lt-LT" b="1" dirty="0" err="1" smtClean="0"/>
              <a:t>ėnai</a:t>
            </a:r>
            <a:r>
              <a:rPr lang="lt-LT" b="1" dirty="0" smtClean="0"/>
              <a:t> juodojo gandro paunksmėje 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aveikslėlis 8" descr="D:\URT\Documents\Bendruomenės\Projektai 2008\01-18 Taujėnai juodo gandro paunksmėje\DSCF05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2619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aveikslėlis 9" descr="D:\URT\Documents\Bendruomenės\Projektai 2008\01-18 Taujėnai juodo gandro paunksmėje\DSCF06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785926"/>
            <a:ext cx="2676525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aveikslėlis 10" descr="D:\URT\Documents\Bendruomenės\Projektai 2008\01-18 Taujėnai juodo gandro paunksmėje\DSCF06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285992"/>
            <a:ext cx="317563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Tarptautinė mėgėjų teatrų šventė “Prie dvaro”</a:t>
            </a:r>
            <a:r>
              <a:rPr lang="en-US" b="1" dirty="0" smtClean="0"/>
              <a:t>2008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aveikslėlis 4" descr="D:\URT\Documents\Bendruomenės\Projektai 2008\01-23 Tarptautinė mėgėjų teatrų šventė\DSCF06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48496">
            <a:off x="5675045" y="2188681"/>
            <a:ext cx="317563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aveikslėlis 5" descr="D:\URT\Documents\Bendruomenės\Projektai 2008\01-23 Tarptautinė mėgėjų teatrų šventė\DSCF06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10606">
            <a:off x="234079" y="2087801"/>
            <a:ext cx="317563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7" descr="D:\URT\Documents\Bendruomenės\Projektai 2008\01-23 Tarptautinė mėgėjų teatrų šventė\DSCF05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357562"/>
            <a:ext cx="317563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Daryk, </a:t>
            </a:r>
            <a:r>
              <a:rPr lang="lt-LT" sz="4900" b="1" dirty="0" smtClean="0"/>
              <a:t>Bendrauk, Padėk </a:t>
            </a:r>
            <a:r>
              <a:rPr lang="lt-LT" sz="2800" dirty="0" smtClean="0"/>
              <a:t>(įsigyta scenos įgarsinimo aparatūra  ,finansuotas ES ir kultūros ministerijos)</a:t>
            </a:r>
            <a:endParaRPr lang="lt-LT" sz="28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aveikslėlis 4" descr="F:\TETIS\Vasario Taujenuose\DSC_04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2540">
            <a:off x="500034" y="2000240"/>
            <a:ext cx="4114799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aveikslėlis 5" descr="F:\TETIS\Vasario Taujenuose\DSC_04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95171">
            <a:off x="4572000" y="2000240"/>
            <a:ext cx="4114800" cy="272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Mes-Lietuva</a:t>
            </a:r>
            <a:r>
              <a:rPr lang="lt-LT" sz="2800" dirty="0" smtClean="0"/>
              <a:t>(Vasario </a:t>
            </a:r>
            <a:r>
              <a:rPr lang="en-US" sz="2800" dirty="0" smtClean="0"/>
              <a:t>16</a:t>
            </a:r>
            <a:r>
              <a:rPr lang="lt-LT" sz="2800" dirty="0" smtClean="0"/>
              <a:t>-</a:t>
            </a:r>
            <a:r>
              <a:rPr lang="lt-LT" sz="2800" dirty="0" err="1" smtClean="0"/>
              <a:t>sios</a:t>
            </a:r>
            <a:r>
              <a:rPr lang="lt-LT" sz="2800" dirty="0" smtClean="0"/>
              <a:t> minėjimas ir </a:t>
            </a:r>
            <a:r>
              <a:rPr lang="en-US" sz="2800" dirty="0" smtClean="0"/>
              <a:t> </a:t>
            </a:r>
            <a:r>
              <a:rPr lang="lt-LT" sz="2800" dirty="0" err="1" smtClean="0"/>
              <a:t>kasmetinėsTaujėnų</a:t>
            </a:r>
            <a:r>
              <a:rPr lang="lt-LT" sz="2800" dirty="0" smtClean="0"/>
              <a:t> nominacijos)</a:t>
            </a:r>
            <a:endParaRPr lang="lt-LT" sz="28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aveikslėlis 4" descr="F:\TETIS\Vasario Taujenuose\DSC_03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928802"/>
            <a:ext cx="2786082" cy="343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aveikslėlis 5" descr="F:\TETIS\Vasario Taujenuose\DSC_03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785926"/>
            <a:ext cx="2981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7" descr="F:\TETIS\Vasario Taujenuose\CSC_05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785926"/>
            <a:ext cx="28479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470025"/>
          </a:xfrm>
        </p:spPr>
        <p:txBody>
          <a:bodyPr>
            <a:normAutofit fontScale="90000"/>
          </a:bodyPr>
          <a:lstStyle/>
          <a:p>
            <a:pPr marL="742950" indent="-742950" algn="l"/>
            <a:r>
              <a:rPr lang="lt-LT" dirty="0" smtClean="0"/>
              <a:t>Lietuvos </a:t>
            </a:r>
            <a:r>
              <a:rPr lang="en-US" dirty="0" smtClean="0"/>
              <a:t>1000-</a:t>
            </a:r>
            <a:r>
              <a:rPr lang="lt-LT" dirty="0" err="1" smtClean="0"/>
              <a:t>čio</a:t>
            </a:r>
            <a:r>
              <a:rPr lang="lt-LT" dirty="0" smtClean="0"/>
              <a:t> paminėjimas liepos </a:t>
            </a:r>
            <a:r>
              <a:rPr lang="en-US" dirty="0" smtClean="0"/>
              <a:t>5</a:t>
            </a:r>
            <a:r>
              <a:rPr lang="lt-LT" dirty="0" smtClean="0"/>
              <a:t> d. Projektas- Pašaukim Ją vardu-Lietuva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aveikslėlis 5" descr="D:\URT\Desktop\seniunij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71678"/>
            <a:ext cx="642942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Pašaukim Ją vardu –Lietuva</a:t>
            </a:r>
            <a:r>
              <a:rPr lang="lt-LT" sz="3100" dirty="0" smtClean="0"/>
              <a:t>(Taujėnų seniūnijos kaimų žemėlapis(padėtas kertinis akmuo), finansuota Kultūros ministerija ir rėmėjų)</a:t>
            </a:r>
            <a:endParaRPr lang="lt-LT" sz="31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URT\Documents\Bendruomenės\Projektai 2009\Taujenuose Mindaugines 2009\DSC_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8709055" cy="3522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0" y="285728"/>
            <a:ext cx="9144000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en-US" b="1" dirty="0" err="1" smtClean="0"/>
              <a:t>Mindaugin</a:t>
            </a:r>
            <a:r>
              <a:rPr lang="lt-LT" b="1" dirty="0" smtClean="0"/>
              <a:t>ės </a:t>
            </a:r>
            <a:r>
              <a:rPr lang="lt-LT" b="1" dirty="0" err="1" smtClean="0"/>
              <a:t>Taujėnuose</a:t>
            </a:r>
            <a:r>
              <a:rPr lang="lt-LT" b="1" dirty="0" smtClean="0"/>
              <a:t> Lietuvos vardui- </a:t>
            </a:r>
            <a:r>
              <a:rPr lang="en-US" b="1" dirty="0" smtClean="0"/>
              <a:t>1000</a:t>
            </a:r>
            <a:r>
              <a:rPr lang="lt-LT" b="1" dirty="0" smtClean="0"/>
              <a:t>. </a:t>
            </a:r>
            <a:r>
              <a:rPr lang="lt-LT" dirty="0" smtClean="0"/>
              <a:t> </a:t>
            </a:r>
            <a:r>
              <a:rPr lang="lt-LT" sz="3100" dirty="0" smtClean="0"/>
              <a:t>(finansuota </a:t>
            </a:r>
            <a:r>
              <a:rPr lang="en-US" sz="3100" dirty="0" err="1" smtClean="0"/>
              <a:t>Kult</a:t>
            </a:r>
            <a:r>
              <a:rPr lang="lt-LT" sz="3100" dirty="0" err="1" smtClean="0"/>
              <a:t>ūros</a:t>
            </a:r>
            <a:r>
              <a:rPr lang="lt-LT" sz="3100" dirty="0" smtClean="0"/>
              <a:t> ministerijos ir rėmėjų )</a:t>
            </a:r>
            <a:endParaRPr lang="lt-LT" sz="31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URT\Documents\Bendruomenės\Projektai 2009\Taujenuose Mindaugines 2009\DSC_1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857364"/>
            <a:ext cx="4071966" cy="2752799"/>
          </a:xfrm>
          <a:prstGeom prst="rect">
            <a:avLst/>
          </a:prstGeom>
          <a:noFill/>
        </p:spPr>
      </p:pic>
      <p:pic>
        <p:nvPicPr>
          <p:cNvPr id="2053" name="Picture 5" descr="D:\URT\Documents\Bendruomenės\Projektai 2009\Taujenuose Mindaugines 2009\DSC_1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500306"/>
            <a:ext cx="4357686" cy="2917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470025"/>
          </a:xfrm>
        </p:spPr>
        <p:txBody>
          <a:bodyPr>
            <a:normAutofit/>
          </a:bodyPr>
          <a:lstStyle/>
          <a:p>
            <a:pPr marL="742950" indent="-742950" algn="l"/>
            <a:r>
              <a:rPr lang="lt-LT" dirty="0" smtClean="0"/>
              <a:t>Velykinis krepšinio turnyras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7" descr="D:\URT\Documents\Bendruomenės\Projektai 2009\2009 veikla\Velykinis turnyras\CIMG12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357299"/>
            <a:ext cx="5286412" cy="365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Projektas- </a:t>
            </a:r>
            <a:r>
              <a:rPr lang="lt-LT" b="1" dirty="0" smtClean="0"/>
              <a:t>Vaivorykštės spalvos</a:t>
            </a:r>
            <a:r>
              <a:rPr lang="lt-LT" sz="2800" dirty="0" smtClean="0"/>
              <a:t>(rajono moksleivių dainų festivalis  ,finansuotas rėmėjų)</a:t>
            </a:r>
            <a:endParaRPr lang="lt-LT" sz="2800" dirty="0"/>
          </a:p>
        </p:txBody>
      </p:sp>
      <p:pic>
        <p:nvPicPr>
          <p:cNvPr id="1026" name="Picture 2" descr="D:\URT\Documents\Bendruomenės\Projektai 2010\Nuotraukos\festivalis vaikų\P529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84784"/>
            <a:ext cx="3384280" cy="2538634"/>
          </a:xfrm>
          <a:prstGeom prst="rect">
            <a:avLst/>
          </a:prstGeom>
          <a:noFill/>
        </p:spPr>
      </p:pic>
      <p:pic>
        <p:nvPicPr>
          <p:cNvPr id="1027" name="Picture 3" descr="D:\URT\Documents\Bendruomenės\Projektai 2010\Nuotraukos\festivalis vaikų\P529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3505307" cy="2629420"/>
          </a:xfrm>
          <a:prstGeom prst="rect">
            <a:avLst/>
          </a:prstGeom>
          <a:noFill/>
        </p:spPr>
      </p:pic>
      <p:pic>
        <p:nvPicPr>
          <p:cNvPr id="1028" name="Picture 4" descr="D:\URT\Documents\Bendruomenės\Projektai 2010\Nuotraukos\festivalis vaikų\P529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852936"/>
            <a:ext cx="3527251" cy="2645881"/>
          </a:xfrm>
          <a:prstGeom prst="rect">
            <a:avLst/>
          </a:prstGeom>
          <a:noFill/>
        </p:spPr>
      </p:pic>
      <p:sp>
        <p:nvSpPr>
          <p:cNvPr id="7" name="Stačiakampis 6"/>
          <p:cNvSpPr/>
          <p:nvPr/>
        </p:nvSpPr>
        <p:spPr>
          <a:xfrm>
            <a:off x="1907704" y="5517232"/>
            <a:ext cx="554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8" name="Paveikslėlis 7" descr="D:\URT\Documents\Bendruomenės\Taujėnai\Herbas\HERBAS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Nėra laiko galvoti apie tai, ko neturi. Pamąstyk, ką gali nuveikti su tuo, kas yra po ranka.</a:t>
            </a:r>
            <a:br>
              <a:rPr lang="lt-LT" dirty="0" smtClean="0"/>
            </a:br>
            <a:r>
              <a:rPr lang="lt-LT" dirty="0" smtClean="0"/>
              <a:t>Ernestas Hemingvėjus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50070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(415 metų Taujėnų vardo paminėjimas)</a:t>
            </a:r>
            <a:endParaRPr lang="lt-LT" sz="3600" dirty="0"/>
          </a:p>
        </p:txBody>
      </p:sp>
      <p:pic>
        <p:nvPicPr>
          <p:cNvPr id="2050" name="Picture 2" descr="D:\URT\Documents\Bendruomenės\Projektai 2010\Nuotraukos\Dekada\P709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229268" cy="3168352"/>
          </a:xfrm>
          <a:prstGeom prst="rect">
            <a:avLst/>
          </a:prstGeom>
          <a:noFill/>
        </p:spPr>
      </p:pic>
      <p:pic>
        <p:nvPicPr>
          <p:cNvPr id="2051" name="Picture 3" descr="D:\URT\Documents\Bendruomenės\Projektai 2010\Nuotraukos\Dekada\P7090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229268" cy="3168352"/>
          </a:xfrm>
          <a:prstGeom prst="rect">
            <a:avLst/>
          </a:prstGeom>
          <a:noFill/>
        </p:spPr>
      </p:pic>
      <p:sp>
        <p:nvSpPr>
          <p:cNvPr id="6" name="Stačiakampis 5"/>
          <p:cNvSpPr/>
          <p:nvPr/>
        </p:nvSpPr>
        <p:spPr>
          <a:xfrm>
            <a:off x="2123728" y="5373216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7" name="Paveikslėlis 6" descr="D:\URT\Documents\Bendruomenės\Taujėnai\Herbas\HERBAS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45224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(15 metų Taujėnų folkloro kolektyvui)</a:t>
            </a:r>
            <a:endParaRPr lang="lt-LT" sz="3600" dirty="0"/>
          </a:p>
        </p:txBody>
      </p:sp>
      <p:pic>
        <p:nvPicPr>
          <p:cNvPr id="3074" name="Picture 2" descr="D:\URT\Documents\Bendruomenės\Projektai 2010\Nuotraukos\Dekada\P709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4864"/>
            <a:ext cx="4282179" cy="3207990"/>
          </a:xfrm>
          <a:prstGeom prst="rect">
            <a:avLst/>
          </a:prstGeom>
          <a:noFill/>
        </p:spPr>
      </p:pic>
      <p:pic>
        <p:nvPicPr>
          <p:cNvPr id="3075" name="Picture 3" descr="D:\URT\Documents\Bendruomenės\Projektai 2010\Nuotraukos\Dekada\P7090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775125" cy="2828131"/>
          </a:xfrm>
          <a:prstGeom prst="rect">
            <a:avLst/>
          </a:prstGeom>
          <a:noFill/>
        </p:spPr>
      </p:pic>
      <p:pic>
        <p:nvPicPr>
          <p:cNvPr id="5" name="Paveikslėlis 4" descr="D:\URT\Documents\Bendruomenės\Taujėnai\Herbas\HERBAS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tačiakampis 5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(Rajoninė mėgėjų teatrų šventė ,,Klėtelė”)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URT\Documents\Bendruomenės\Projektai 2010\Nuotraukos\Dekada\DSC01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4344483" cy="3258362"/>
          </a:xfrm>
          <a:prstGeom prst="rect">
            <a:avLst/>
          </a:prstGeom>
          <a:noFill/>
        </p:spPr>
      </p:pic>
      <p:sp>
        <p:nvSpPr>
          <p:cNvPr id="5" name="Stačiakampis 4"/>
          <p:cNvSpPr/>
          <p:nvPr/>
        </p:nvSpPr>
        <p:spPr>
          <a:xfrm>
            <a:off x="2339752" y="55172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4099" name="Picture 3" descr="D:\URT\Documents\Tėviškėlė\2010 09\DSC01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00808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(Poezijos ir muzikos </a:t>
            </a:r>
            <a:r>
              <a:rPr lang="lt-LT" sz="3600" dirty="0" err="1" smtClean="0"/>
              <a:t>vzkaras</a:t>
            </a:r>
            <a:r>
              <a:rPr lang="lt-LT" sz="3600" dirty="0" smtClean="0"/>
              <a:t>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9218" name="Picture 2" descr="D:\URT\Documents\Bendruomenės\Projektai 2010\Nuotraukos\Dekada\P712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392488" cy="3290628"/>
          </a:xfrm>
          <a:prstGeom prst="rect">
            <a:avLst/>
          </a:prstGeom>
          <a:noFill/>
        </p:spPr>
      </p:pic>
      <p:pic>
        <p:nvPicPr>
          <p:cNvPr id="9219" name="Picture 3" descr="D:\URT\Documents\Bendruomenės\Projektai 2010\Nuotraukos\Dekada\P7120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4864"/>
            <a:ext cx="4429000" cy="3317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(Tarptautinis teatrų festivalis ,, Prie dvaro”)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1115616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6146" name="Picture 2" descr="D:\URT\Documents\Bendruomenės\Projektai 2010\Nuotraukos\Dekada\P717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933056"/>
            <a:ext cx="3364191" cy="2520280"/>
          </a:xfrm>
          <a:prstGeom prst="rect">
            <a:avLst/>
          </a:prstGeom>
          <a:noFill/>
        </p:spPr>
      </p:pic>
      <p:pic>
        <p:nvPicPr>
          <p:cNvPr id="6148" name="Picture 4" descr="D:\URT\Documents\Bendruomenės\Projektai 2010\Nuotraukos\Dekada\P7170188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12776"/>
            <a:ext cx="3390646" cy="2540099"/>
          </a:xfrm>
          <a:prstGeom prst="rect">
            <a:avLst/>
          </a:prstGeom>
          <a:noFill/>
        </p:spPr>
      </p:pic>
      <p:pic>
        <p:nvPicPr>
          <p:cNvPr id="6149" name="Picture 5" descr="D:\URT\Documents\Bendruomenės\Projektai 2010\Nuotraukos\Dekada\P7170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2776"/>
            <a:ext cx="5382705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(Jaunimo kūrybos vakaras)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5122" name="Picture 2" descr="D:\URT\Documents\Bendruomenės\Projektai 2010\Nuotraukos\Dekada\DSC01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3853">
            <a:off x="237914" y="2252861"/>
            <a:ext cx="4056112" cy="3042084"/>
          </a:xfrm>
          <a:prstGeom prst="rect">
            <a:avLst/>
          </a:prstGeom>
          <a:noFill/>
        </p:spPr>
      </p:pic>
      <p:pic>
        <p:nvPicPr>
          <p:cNvPr id="5124" name="Picture 4" descr="D:\URT\Documents\Bendruomenės\Projektai 2010\Nuotraukos\Dekada\P717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53207">
            <a:off x="4694429" y="2098749"/>
            <a:ext cx="4084790" cy="3060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(Jaunimo sporto diena)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8194" name="Picture 2" descr="D:\URT\Documents\Bendruomenės\Projektai 2010\Nuotraukos\Dekada\P71103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48704"/>
            <a:ext cx="2769244" cy="3696520"/>
          </a:xfrm>
          <a:prstGeom prst="rect">
            <a:avLst/>
          </a:prstGeom>
          <a:noFill/>
        </p:spPr>
      </p:pic>
      <p:pic>
        <p:nvPicPr>
          <p:cNvPr id="8195" name="Picture 3" descr="D:\URT\Documents\Bendruomenės\Projektai 2010\Nuotraukos\Dekada\P7110306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772816"/>
            <a:ext cx="4948559" cy="3707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Renginių dekada </a:t>
            </a:r>
            <a:r>
              <a:rPr lang="lt-LT" b="1" dirty="0" err="1" smtClean="0"/>
              <a:t>Taujėnuose</a:t>
            </a:r>
            <a:r>
              <a:rPr lang="lt-LT" b="1" dirty="0" smtClean="0"/>
              <a:t> ,,Prie dvaro”</a:t>
            </a:r>
            <a:r>
              <a:rPr lang="lt-LT" sz="3600" dirty="0" smtClean="0"/>
              <a:t>(Baigiamasis koncertas bažnyčioje)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7170" name="Picture 2" descr="D:\URT\Documents\Bendruomenės\Projektai 2010\Nuotraukos\Dekada\P718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556792"/>
            <a:ext cx="5616624" cy="420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ESCO </a:t>
            </a:r>
            <a:r>
              <a:rPr lang="lt-LT" b="1" dirty="0" err="1" smtClean="0"/>
              <a:t>Taujėnuose</a:t>
            </a:r>
            <a:r>
              <a:rPr lang="lt-LT" sz="3600" dirty="0" smtClean="0"/>
              <a:t>(Europos gandų miestų organizacija)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10242" name="Picture 2" descr="int-es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086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ačiakampis 6"/>
          <p:cNvSpPr/>
          <p:nvPr/>
        </p:nvSpPr>
        <p:spPr>
          <a:xfrm>
            <a:off x="755576" y="170080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lt-LT" dirty="0" smtClean="0"/>
              <a:t>Busk (</a:t>
            </a:r>
            <a:r>
              <a:rPr lang="lt-LT" dirty="0" err="1" smtClean="0"/>
              <a:t>Ukraine</a:t>
            </a:r>
            <a:r>
              <a:rPr lang="lt-LT" dirty="0" smtClean="0"/>
              <a:t>) </a:t>
            </a:r>
          </a:p>
          <a:p>
            <a:pPr lvl="0"/>
            <a:r>
              <a:rPr lang="lt-LT" dirty="0" err="1" smtClean="0"/>
              <a:t>Demene</a:t>
            </a:r>
            <a:r>
              <a:rPr lang="lt-LT" dirty="0" smtClean="0"/>
              <a:t> (</a:t>
            </a:r>
            <a:r>
              <a:rPr lang="lt-LT" dirty="0" err="1" smtClean="0"/>
              <a:t>Latvia</a:t>
            </a:r>
            <a:r>
              <a:rPr lang="lt-LT" dirty="0" smtClean="0"/>
              <a:t>) </a:t>
            </a:r>
          </a:p>
          <a:p>
            <a:pPr lvl="0"/>
            <a:r>
              <a:rPr lang="lt-LT" u="sng" dirty="0" err="1" smtClean="0">
                <a:hlinkClick r:id="rId4"/>
              </a:rPr>
              <a:t>Komarovce</a:t>
            </a:r>
            <a:r>
              <a:rPr lang="lt-LT" dirty="0" smtClean="0"/>
              <a:t> (</a:t>
            </a:r>
            <a:r>
              <a:rPr lang="lt-LT" dirty="0" err="1" smtClean="0"/>
              <a:t>Slovakia</a:t>
            </a:r>
            <a:r>
              <a:rPr lang="lt-LT" dirty="0" smtClean="0"/>
              <a:t>) </a:t>
            </a:r>
          </a:p>
          <a:p>
            <a:pPr lvl="0"/>
            <a:r>
              <a:rPr lang="lt-LT" dirty="0" err="1" smtClean="0"/>
              <a:t>Kongaz</a:t>
            </a:r>
            <a:r>
              <a:rPr lang="lt-LT" dirty="0" smtClean="0"/>
              <a:t> (Moldova/</a:t>
            </a:r>
            <a:r>
              <a:rPr lang="lt-LT" dirty="0" err="1" smtClean="0"/>
              <a:t>Gagauzia</a:t>
            </a:r>
            <a:r>
              <a:rPr lang="lt-LT" dirty="0" smtClean="0"/>
              <a:t>) </a:t>
            </a:r>
          </a:p>
          <a:p>
            <a:pPr lvl="0"/>
            <a:r>
              <a:rPr lang="lt-LT" u="sng" dirty="0" err="1" smtClean="0">
                <a:hlinkClick r:id="rId5"/>
              </a:rPr>
              <a:t>Luka</a:t>
            </a:r>
            <a:r>
              <a:rPr lang="lt-LT" u="sng" dirty="0" smtClean="0">
                <a:hlinkClick r:id="rId5"/>
              </a:rPr>
              <a:t> </a:t>
            </a:r>
            <a:r>
              <a:rPr lang="lt-LT" u="sng" dirty="0" err="1" smtClean="0">
                <a:hlinkClick r:id="rId5"/>
              </a:rPr>
              <a:t>nad</a:t>
            </a:r>
            <a:r>
              <a:rPr lang="lt-LT" u="sng" dirty="0" smtClean="0">
                <a:hlinkClick r:id="rId5"/>
              </a:rPr>
              <a:t> </a:t>
            </a:r>
            <a:r>
              <a:rPr lang="lt-LT" u="sng" dirty="0" err="1" smtClean="0">
                <a:hlinkClick r:id="rId5"/>
              </a:rPr>
              <a:t>Jihlavou</a:t>
            </a:r>
            <a:r>
              <a:rPr lang="lt-LT" dirty="0" smtClean="0"/>
              <a:t> (</a:t>
            </a:r>
            <a:r>
              <a:rPr lang="lt-LT" dirty="0" err="1" smtClean="0"/>
              <a:t>Czech</a:t>
            </a:r>
            <a:r>
              <a:rPr lang="lt-LT" dirty="0" smtClean="0"/>
              <a:t> </a:t>
            </a:r>
            <a:r>
              <a:rPr lang="lt-LT" dirty="0" err="1" smtClean="0"/>
              <a:t>Republic</a:t>
            </a:r>
            <a:r>
              <a:rPr lang="lt-LT" dirty="0" smtClean="0"/>
              <a:t>) </a:t>
            </a:r>
          </a:p>
          <a:p>
            <a:pPr lvl="0"/>
            <a:r>
              <a:rPr lang="lt-LT" dirty="0" smtClean="0"/>
              <a:t>Ramygala (</a:t>
            </a:r>
            <a:r>
              <a:rPr lang="lt-LT" dirty="0" err="1" smtClean="0"/>
              <a:t>Lithuania</a:t>
            </a:r>
            <a:r>
              <a:rPr lang="lt-LT" dirty="0" smtClean="0"/>
              <a:t>) </a:t>
            </a:r>
          </a:p>
          <a:p>
            <a:pPr lvl="0"/>
            <a:r>
              <a:rPr lang="lt-LT" dirty="0" err="1" smtClean="0"/>
              <a:t>Taujenai</a:t>
            </a:r>
            <a:r>
              <a:rPr lang="lt-LT" dirty="0" smtClean="0"/>
              <a:t> (</a:t>
            </a:r>
            <a:r>
              <a:rPr lang="lt-LT" dirty="0" err="1" smtClean="0"/>
              <a:t>Lithuania</a:t>
            </a:r>
            <a:r>
              <a:rPr lang="lt-LT" dirty="0" smtClean="0"/>
              <a:t>) </a:t>
            </a:r>
          </a:p>
          <a:p>
            <a:pPr lvl="0"/>
            <a:r>
              <a:rPr lang="lt-LT" u="sng" dirty="0" err="1" smtClean="0">
                <a:hlinkClick r:id="rId6"/>
              </a:rPr>
              <a:t>Staicele</a:t>
            </a:r>
            <a:r>
              <a:rPr lang="lt-LT" dirty="0" smtClean="0"/>
              <a:t> (</a:t>
            </a:r>
            <a:r>
              <a:rPr lang="lt-LT" dirty="0" err="1" smtClean="0"/>
              <a:t>Latvia</a:t>
            </a:r>
            <a:r>
              <a:rPr lang="lt-LT" dirty="0" smtClean="0"/>
              <a:t>) </a:t>
            </a:r>
          </a:p>
          <a:p>
            <a:pPr lvl="0"/>
            <a:r>
              <a:rPr lang="lt-LT" dirty="0" err="1" smtClean="0"/>
              <a:t>Stolin</a:t>
            </a:r>
            <a:r>
              <a:rPr lang="lt-LT" dirty="0" smtClean="0"/>
              <a:t> (</a:t>
            </a:r>
            <a:r>
              <a:rPr lang="lt-LT" dirty="0" err="1" smtClean="0"/>
              <a:t>Belarus</a:t>
            </a:r>
            <a:r>
              <a:rPr lang="lt-LT" dirty="0" smtClean="0"/>
              <a:t>) </a:t>
            </a:r>
          </a:p>
          <a:p>
            <a:pPr lvl="0"/>
            <a:r>
              <a:rPr lang="lt-LT" u="sng" dirty="0" err="1" smtClean="0">
                <a:hlinkClick r:id="rId7"/>
              </a:rPr>
              <a:t>Storkow</a:t>
            </a:r>
            <a:r>
              <a:rPr lang="lt-LT" dirty="0" smtClean="0"/>
              <a:t> (Germany) (</a:t>
            </a:r>
            <a:r>
              <a:rPr lang="lt-LT" dirty="0" err="1" smtClean="0"/>
              <a:t>borough</a:t>
            </a:r>
            <a:r>
              <a:rPr lang="lt-LT" dirty="0" smtClean="0"/>
              <a:t> (</a:t>
            </a:r>
            <a:r>
              <a:rPr lang="lt-LT" dirty="0" err="1" smtClean="0"/>
              <a:t>Ortsteil</a:t>
            </a:r>
            <a:r>
              <a:rPr lang="lt-LT" dirty="0" smtClean="0"/>
              <a:t>)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Storkow</a:t>
            </a:r>
            <a:r>
              <a:rPr lang="lt-LT" dirty="0" smtClean="0"/>
              <a:t> 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ESCO </a:t>
            </a:r>
            <a:r>
              <a:rPr lang="lt-LT" b="1" dirty="0" err="1" smtClean="0"/>
              <a:t>Taujėnuose</a:t>
            </a:r>
            <a:r>
              <a:rPr lang="lt-LT" sz="3600" dirty="0" smtClean="0"/>
              <a:t>(Europos gandų miestų organizacija)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11266" name="Picture 2" descr="D:\URT\Documents\Bendruomenės\Projektai 2010\Nuotraukos\ESKO gandrai\IMG_4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556792"/>
            <a:ext cx="5603956" cy="420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39552" y="594928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</p:nvPr>
        </p:nvGraphicFramePr>
        <p:xfrm>
          <a:off x="457200" y="332656"/>
          <a:ext cx="82296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aštė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 </a:t>
            </a:r>
            <a:r>
              <a:rPr lang="lt-LT" b="1" dirty="0" smtClean="0"/>
              <a:t>ESCO </a:t>
            </a:r>
            <a:r>
              <a:rPr lang="lt-LT" b="1" dirty="0" err="1" smtClean="0"/>
              <a:t>Taujėnuose</a:t>
            </a:r>
            <a:r>
              <a:rPr lang="lt-LT" sz="3600" dirty="0" smtClean="0"/>
              <a:t>(Europos gandų miestų organizacija)</a:t>
            </a:r>
            <a:endParaRPr lang="lt-LT" sz="3600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tačiakampis 4"/>
          <p:cNvSpPr/>
          <p:nvPr/>
        </p:nvSpPr>
        <p:spPr>
          <a:xfrm>
            <a:off x="2339752" y="5733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2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sz="3200" dirty="0" smtClean="0"/>
              <a:t/>
            </a:r>
            <a:br>
              <a:rPr lang="lt-LT" sz="3200" dirty="0" smtClean="0"/>
            </a:br>
            <a:endParaRPr lang="lt-LT" sz="3200" dirty="0"/>
          </a:p>
        </p:txBody>
      </p:sp>
      <p:pic>
        <p:nvPicPr>
          <p:cNvPr id="12290" name="Picture 2" descr="D:\URT\Documents\Bendruomenės\Projektai 2010\Nuotraukos\ESKO gandrai\IMG_4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420888"/>
            <a:ext cx="4248472" cy="3186456"/>
          </a:xfrm>
          <a:prstGeom prst="rect">
            <a:avLst/>
          </a:prstGeom>
          <a:noFill/>
        </p:spPr>
      </p:pic>
      <p:pic>
        <p:nvPicPr>
          <p:cNvPr id="12291" name="Picture 3" descr="D:\URT\Documents\Bendruomenės\Projektai 2010\Nuotraukos\ESKO gandrai\IMG_5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1412776"/>
            <a:ext cx="4224335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105554" cy="1470025"/>
          </a:xfrm>
        </p:spPr>
        <p:txBody>
          <a:bodyPr>
            <a:normAutofit fontScale="90000"/>
          </a:bodyPr>
          <a:lstStyle/>
          <a:p>
            <a:pPr marL="742950" indent="-742950" algn="l"/>
            <a:r>
              <a:rPr lang="lt-LT" dirty="0" smtClean="0"/>
              <a:t>Mūsų rėmėjai : Sauliaus ir Elenos  Galvonų “Taujėnų košę” žino visa Lietuva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331640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URT\Documents\Bendruomenės\Galvonų košė\P927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928802"/>
            <a:ext cx="5410217" cy="3451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105554" cy="1470025"/>
          </a:xfrm>
        </p:spPr>
        <p:txBody>
          <a:bodyPr>
            <a:normAutofit/>
          </a:bodyPr>
          <a:lstStyle/>
          <a:p>
            <a:pPr marL="742950" indent="-742950" algn="l"/>
            <a:r>
              <a:rPr lang="lt-LT" dirty="0" smtClean="0"/>
              <a:t>Mūsų rėmėjai : Tomo Juškos IĮ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75656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D:\URT\Documents\Bendruomenės\Projektai 2010\Nuotraukos\Rėmėjai\tomo parduotu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00808"/>
            <a:ext cx="4680520" cy="3510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105554" cy="1470025"/>
          </a:xfrm>
        </p:spPr>
        <p:txBody>
          <a:bodyPr>
            <a:normAutofit fontScale="90000"/>
          </a:bodyPr>
          <a:lstStyle/>
          <a:p>
            <a:pPr marL="742950" indent="-742950" algn="l"/>
            <a:r>
              <a:rPr lang="lt-LT" dirty="0" smtClean="0"/>
              <a:t>Mūsų rėmėjai : </a:t>
            </a:r>
            <a:r>
              <a:rPr lang="lt-LT" dirty="0" smtClean="0"/>
              <a:t>Ukmergės kooperatyvas Taujėnų parduotuvė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75656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00800"/>
            <a:ext cx="5112568" cy="383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105554" cy="1470025"/>
          </a:xfrm>
        </p:spPr>
        <p:txBody>
          <a:bodyPr>
            <a:normAutofit/>
          </a:bodyPr>
          <a:lstStyle/>
          <a:p>
            <a:pPr marL="742950" indent="-742950" algn="l"/>
            <a:r>
              <a:rPr lang="lt-LT" dirty="0" smtClean="0"/>
              <a:t>Mūsų rėmėjai : ŽŪB Taujėnų sodai (vadovas Stasys </a:t>
            </a:r>
            <a:r>
              <a:rPr lang="lt-LT" dirty="0" err="1" smtClean="0"/>
              <a:t>Blockus</a:t>
            </a:r>
            <a:r>
              <a:rPr lang="lt-LT" dirty="0" smtClean="0"/>
              <a:t>)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331640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89240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D:\URT\Documents\Bendruomenės\Projektai 2010\Nuotraukos\Rėmėjai\IMG_0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772816"/>
            <a:ext cx="4896544" cy="3672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11560" y="0"/>
            <a:ext cx="8249570" cy="1470025"/>
          </a:xfrm>
        </p:spPr>
        <p:txBody>
          <a:bodyPr>
            <a:normAutofit/>
          </a:bodyPr>
          <a:lstStyle/>
          <a:p>
            <a:pPr marL="742950" indent="-742950" algn="l"/>
            <a:r>
              <a:rPr lang="lt-LT" dirty="0" smtClean="0"/>
              <a:t>Mūsų rėmėjai : UAB Taujėnų dvaras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331640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D:\URT\Documents\Bendruomenės\Projektai 2010\Nuotraukos\Rėmėjai\IMG_dvar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24744"/>
            <a:ext cx="5760640" cy="4320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aštė 6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1440160"/>
          </a:xfrm>
        </p:spPr>
        <p:txBody>
          <a:bodyPr>
            <a:noAutofit/>
          </a:bodyPr>
          <a:lstStyle/>
          <a:p>
            <a:r>
              <a:rPr lang="lt-LT" sz="3600" b="1" dirty="0" smtClean="0"/>
              <a:t>,, </a:t>
            </a:r>
            <a:r>
              <a:rPr lang="lt-LT" sz="3600" b="1" dirty="0" err="1" smtClean="0"/>
              <a:t>Tėviškėlė</a:t>
            </a:r>
            <a:r>
              <a:rPr lang="lt-LT" sz="3600" b="1" dirty="0" smtClean="0"/>
              <a:t> ” </a:t>
            </a:r>
            <a:r>
              <a:rPr lang="lt-LT" sz="3600" dirty="0" smtClean="0"/>
              <a:t>Taujėnų parapijos ir bendruomenės proginis leidinys </a:t>
            </a:r>
            <a:r>
              <a:rPr lang="lt-LT" sz="2800" dirty="0" smtClean="0"/>
              <a:t>(Leidžiamas nuo1992m. Rašantis apie Taujėnų miestelio žmones ir įvykius)</a:t>
            </a:r>
            <a:r>
              <a:rPr lang="lt-LT" sz="4000" dirty="0" smtClean="0"/>
              <a:t/>
            </a:r>
            <a:br>
              <a:rPr lang="lt-LT" sz="4000" dirty="0" smtClean="0"/>
            </a:br>
            <a:endParaRPr lang="lt-LT" sz="4000" dirty="0"/>
          </a:p>
        </p:txBody>
      </p:sp>
      <p:sp>
        <p:nvSpPr>
          <p:cNvPr id="9" name="Antraštė 1"/>
          <p:cNvSpPr>
            <a:spLocks noGrp="1"/>
          </p:cNvSpPr>
          <p:nvPr>
            <p:ph type="subTitle" idx="1"/>
          </p:nvPr>
        </p:nvSpPr>
        <p:spPr>
          <a:xfrm>
            <a:off x="1259632" y="5661248"/>
            <a:ext cx="6400800" cy="1196752"/>
          </a:xfrm>
        </p:spPr>
        <p:txBody>
          <a:bodyPr>
            <a:normAutofit fontScale="85000" lnSpcReduction="20000"/>
          </a:bodyPr>
          <a:lstStyle/>
          <a:p>
            <a: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10" name="Picture 2" descr="D:\URT\Documents\Bendruomenės\Taujėnai\Herbas\HERB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661248"/>
            <a:ext cx="864096" cy="1023157"/>
          </a:xfrm>
          <a:prstGeom prst="rect">
            <a:avLst/>
          </a:prstGeom>
          <a:noFill/>
        </p:spPr>
      </p:pic>
      <p:sp>
        <p:nvSpPr>
          <p:cNvPr id="11" name="Stačiakampis 10"/>
          <p:cNvSpPr/>
          <p:nvPr/>
        </p:nvSpPr>
        <p:spPr>
          <a:xfrm>
            <a:off x="2051720" y="1916832"/>
            <a:ext cx="2790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/>
              <a:t>REDKOLEGIJOS NARIAI:</a:t>
            </a:r>
            <a:endParaRPr lang="lt-LT" dirty="0"/>
          </a:p>
        </p:txBody>
      </p:sp>
      <p:pic>
        <p:nvPicPr>
          <p:cNvPr id="3074" name="Picture 2" descr="D:\URT\Documents\Bendruomenės\Projektai 2010\Nuotraukos\Kultūros darbuotojai\P923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2132856"/>
            <a:ext cx="1222494" cy="1629720"/>
          </a:xfrm>
          <a:prstGeom prst="rect">
            <a:avLst/>
          </a:prstGeom>
          <a:noFill/>
        </p:spPr>
      </p:pic>
      <p:pic>
        <p:nvPicPr>
          <p:cNvPr id="3075" name="Picture 3" descr="C:\Users\URT\AppData\Local\Microsoft\Windows\Temporary Internet Files\Content.Outlook\6222NY8C\2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628800"/>
            <a:ext cx="1293608" cy="1724810"/>
          </a:xfrm>
          <a:prstGeom prst="rect">
            <a:avLst/>
          </a:prstGeom>
          <a:noFill/>
        </p:spPr>
      </p:pic>
      <p:pic>
        <p:nvPicPr>
          <p:cNvPr id="3079" name="Picture 7" descr="D:\URT\Documents\Darbuotojai\Mano\Nuotraukos\IMGz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573016"/>
            <a:ext cx="1692225" cy="1127984"/>
          </a:xfrm>
          <a:prstGeom prst="rect">
            <a:avLst/>
          </a:prstGeom>
          <a:noFill/>
        </p:spPr>
      </p:pic>
      <p:pic>
        <p:nvPicPr>
          <p:cNvPr id="3080" name="Picture 8" descr="D:\URT\Documents\Bendruomenės\Projektai 2010\Nuotraukos\Kultūros darbuotojai\P92300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700808"/>
            <a:ext cx="1655379" cy="1241742"/>
          </a:xfrm>
          <a:prstGeom prst="rect">
            <a:avLst/>
          </a:prstGeom>
          <a:noFill/>
        </p:spPr>
      </p:pic>
      <p:sp>
        <p:nvSpPr>
          <p:cNvPr id="19" name="Stačiakampis 18"/>
          <p:cNvSpPr/>
          <p:nvPr/>
        </p:nvSpPr>
        <p:spPr>
          <a:xfrm>
            <a:off x="0" y="3429000"/>
            <a:ext cx="271804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REDAKTORĖ</a:t>
            </a:r>
          </a:p>
          <a:p>
            <a:pPr algn="ctr"/>
            <a:r>
              <a:rPr lang="lt-LT" sz="1600" dirty="0" smtClean="0"/>
              <a:t> LORETA ZDANIENĖ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20" name="Stačiakampis 19"/>
          <p:cNvSpPr/>
          <p:nvPr/>
        </p:nvSpPr>
        <p:spPr>
          <a:xfrm>
            <a:off x="5724128" y="3789040"/>
            <a:ext cx="387017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  JURGITA LEVICKIENĖ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21" name="Stačiakampis 20"/>
          <p:cNvSpPr/>
          <p:nvPr/>
        </p:nvSpPr>
        <p:spPr>
          <a:xfrm>
            <a:off x="3491880" y="4725144"/>
            <a:ext cx="3312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 ROLANDAS JANICKAS</a:t>
            </a:r>
            <a:endParaRPr lang="lt-LT" sz="1600" dirty="0"/>
          </a:p>
        </p:txBody>
      </p:sp>
      <p:sp>
        <p:nvSpPr>
          <p:cNvPr id="22" name="Stačiakampis 21"/>
          <p:cNvSpPr/>
          <p:nvPr/>
        </p:nvSpPr>
        <p:spPr>
          <a:xfrm>
            <a:off x="3923928" y="2924944"/>
            <a:ext cx="23762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 GRAŽINA ŽUKAUSKIENĖ</a:t>
            </a:r>
            <a:endParaRPr lang="lt-L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8105554" cy="4367408"/>
          </a:xfrm>
        </p:spPr>
        <p:txBody>
          <a:bodyPr>
            <a:normAutofit/>
          </a:bodyPr>
          <a:lstStyle/>
          <a:p>
            <a:pPr marL="742950" indent="-742950" algn="l"/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Pakanka žmonių, sakančių, kaip yra. Atkreipkime dėmesį į tuos kelis, kurie sako kaip galėtų būti.</a:t>
            </a:r>
            <a:br>
              <a:rPr lang="lt-LT" dirty="0" smtClean="0"/>
            </a:br>
            <a:r>
              <a:rPr lang="lt-LT" dirty="0" smtClean="0"/>
              <a:t>Robertas </a:t>
            </a:r>
            <a:r>
              <a:rPr lang="lt-LT" dirty="0" err="1" smtClean="0"/>
              <a:t>Orbenas</a:t>
            </a:r>
            <a:endParaRPr lang="lt-LT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ntraštė 6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720080"/>
          </a:xfrm>
        </p:spPr>
        <p:txBody>
          <a:bodyPr>
            <a:noAutofit/>
          </a:bodyPr>
          <a:lstStyle/>
          <a:p>
            <a:r>
              <a:rPr lang="lt-LT" sz="4000" dirty="0" smtClean="0"/>
              <a:t>PROJEKTINĖ GRUPĖ</a:t>
            </a:r>
            <a:br>
              <a:rPr lang="lt-LT" sz="4000" dirty="0" smtClean="0"/>
            </a:br>
            <a:endParaRPr lang="lt-LT" sz="4000" dirty="0"/>
          </a:p>
        </p:txBody>
      </p:sp>
      <p:sp>
        <p:nvSpPr>
          <p:cNvPr id="9" name="Antraštė 1"/>
          <p:cNvSpPr>
            <a:spLocks noGrp="1"/>
          </p:cNvSpPr>
          <p:nvPr>
            <p:ph type="subTitle" idx="1"/>
          </p:nvPr>
        </p:nvSpPr>
        <p:spPr>
          <a:xfrm>
            <a:off x="1259632" y="5561856"/>
            <a:ext cx="6400800" cy="1296144"/>
          </a:xfrm>
        </p:spPr>
        <p:txBody>
          <a:bodyPr>
            <a:normAutofit fontScale="85000" lnSpcReduction="20000"/>
          </a:bodyPr>
          <a:lstStyle/>
          <a:p>
            <a: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sz="3600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10" name="Picture 2" descr="D:\URT\Documents\Bendruomenės\Taujėnai\Herbas\HERB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45224"/>
            <a:ext cx="864096" cy="1023157"/>
          </a:xfrm>
          <a:prstGeom prst="rect">
            <a:avLst/>
          </a:prstGeom>
          <a:noFill/>
        </p:spPr>
      </p:pic>
      <p:sp>
        <p:nvSpPr>
          <p:cNvPr id="11" name="Stačiakampis 10"/>
          <p:cNvSpPr/>
          <p:nvPr/>
        </p:nvSpPr>
        <p:spPr>
          <a:xfrm>
            <a:off x="179512" y="2564904"/>
            <a:ext cx="27900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/>
              <a:t>STUDNTĖ SILVIJA JANISKAITĖ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3074" name="Picture 2" descr="D:\URT\Documents\Bendruomenės\Projektai 2010\Nuotraukos\Kultūros darbuotojai\P923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908720"/>
            <a:ext cx="1222494" cy="1629720"/>
          </a:xfrm>
          <a:prstGeom prst="rect">
            <a:avLst/>
          </a:prstGeom>
          <a:noFill/>
        </p:spPr>
      </p:pic>
      <p:pic>
        <p:nvPicPr>
          <p:cNvPr id="3075" name="Picture 3" descr="C:\Users\URT\AppData\Local\Microsoft\Windows\Temporary Internet Files\Content.Outlook\6222NY8C\2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980728"/>
            <a:ext cx="1149592" cy="1532789"/>
          </a:xfrm>
          <a:prstGeom prst="rect">
            <a:avLst/>
          </a:prstGeom>
          <a:noFill/>
        </p:spPr>
      </p:pic>
      <p:pic>
        <p:nvPicPr>
          <p:cNvPr id="3076" name="Picture 4" descr="D:\URT\Documents\Bendruomenės\Projektai 2010\Nuotraukos\Kultūros darbuotojai\P9230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284984"/>
            <a:ext cx="1800200" cy="1350376"/>
          </a:xfrm>
          <a:prstGeom prst="rect">
            <a:avLst/>
          </a:prstGeom>
          <a:noFill/>
        </p:spPr>
      </p:pic>
      <p:pic>
        <p:nvPicPr>
          <p:cNvPr id="3078" name="Picture 6" descr="D:\URT\Documents\Bendruomenės\Projektai 2010\Nuotraukos\Kultūros darbuotojai\DSC_02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836712"/>
            <a:ext cx="1064070" cy="1667767"/>
          </a:xfrm>
          <a:prstGeom prst="rect">
            <a:avLst/>
          </a:prstGeom>
          <a:noFill/>
        </p:spPr>
      </p:pic>
      <p:pic>
        <p:nvPicPr>
          <p:cNvPr id="3079" name="Picture 7" descr="D:\URT\Documents\Darbuotojai\Mano\Nuotraukos\IMGz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284984"/>
            <a:ext cx="1980257" cy="1319977"/>
          </a:xfrm>
          <a:prstGeom prst="rect">
            <a:avLst/>
          </a:prstGeom>
          <a:noFill/>
        </p:spPr>
      </p:pic>
      <p:pic>
        <p:nvPicPr>
          <p:cNvPr id="3080" name="Picture 8" descr="D:\URT\Documents\Bendruomenės\Projektai 2010\Nuotraukos\Kultūros darbuotojai\P92300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212976"/>
            <a:ext cx="1871403" cy="1403787"/>
          </a:xfrm>
          <a:prstGeom prst="rect">
            <a:avLst/>
          </a:prstGeom>
          <a:noFill/>
        </p:spPr>
      </p:pic>
      <p:sp>
        <p:nvSpPr>
          <p:cNvPr id="19" name="Stačiakampis 18"/>
          <p:cNvSpPr/>
          <p:nvPr/>
        </p:nvSpPr>
        <p:spPr>
          <a:xfrm>
            <a:off x="6012160" y="2564904"/>
            <a:ext cx="27180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600" dirty="0" smtClean="0"/>
              <a:t>MOKYTOJA LORETA ZDANIENĖ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20" name="Stačiakampis 19"/>
          <p:cNvSpPr/>
          <p:nvPr/>
        </p:nvSpPr>
        <p:spPr>
          <a:xfrm>
            <a:off x="2339752" y="2564904"/>
            <a:ext cx="38701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MASINIŲ RENGINIŲ ORGANIZATORĖ JURGITA LEVICKIENĖ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sp>
        <p:nvSpPr>
          <p:cNvPr id="21" name="Stačiakampis 20"/>
          <p:cNvSpPr/>
          <p:nvPr/>
        </p:nvSpPr>
        <p:spPr>
          <a:xfrm>
            <a:off x="0" y="4653136"/>
            <a:ext cx="3312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BENDRUOMENĖS PIRMININKAS ROLANDAS JANICKAS</a:t>
            </a:r>
            <a:endParaRPr lang="lt-LT" sz="1600" dirty="0"/>
          </a:p>
        </p:txBody>
      </p:sp>
      <p:sp>
        <p:nvSpPr>
          <p:cNvPr id="22" name="Stačiakampis 21"/>
          <p:cNvSpPr/>
          <p:nvPr/>
        </p:nvSpPr>
        <p:spPr>
          <a:xfrm>
            <a:off x="3131840" y="4653136"/>
            <a:ext cx="2376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BIBLIOTEKININKĖ GRAŽINA ŽUKAUSKIENĖ</a:t>
            </a:r>
            <a:endParaRPr lang="lt-LT" sz="1600" dirty="0"/>
          </a:p>
        </p:txBody>
      </p:sp>
      <p:sp>
        <p:nvSpPr>
          <p:cNvPr id="23" name="Stačiakampis 22"/>
          <p:cNvSpPr/>
          <p:nvPr/>
        </p:nvSpPr>
        <p:spPr>
          <a:xfrm>
            <a:off x="5724128" y="4653136"/>
            <a:ext cx="3203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1600" dirty="0" smtClean="0"/>
              <a:t>KULTŪROS NAMŲ DIREKTORĖ LAIMA JANČIAUSKAITĖ</a:t>
            </a:r>
            <a:endParaRPr lang="lt-L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Gimtinės, tautiškumo ir tikėjimo keliu. </a:t>
            </a:r>
            <a:r>
              <a:rPr lang="lt-LT" dirty="0" smtClean="0"/>
              <a:t> </a:t>
            </a:r>
            <a:r>
              <a:rPr lang="lt-LT" sz="3100" dirty="0" smtClean="0"/>
              <a:t>(sutvarkytas skveras prieš </a:t>
            </a:r>
            <a:r>
              <a:rPr lang="lt-LT" sz="3100" dirty="0" err="1" smtClean="0"/>
              <a:t>Taujėnų</a:t>
            </a:r>
            <a:r>
              <a:rPr lang="lt-LT" sz="3100" dirty="0" smtClean="0"/>
              <a:t> bažnyčią, finansuota Ukmergės r. savivaldybės ir rėmėjų)</a:t>
            </a:r>
            <a:endParaRPr lang="lt-LT" sz="31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aveikslėlis 9" descr="D:\URT\Documents\Bendruomenės\Projektai 2008\01-20 Gimtinės tautiškumo ir tikėjimo keliu\Talka prie baznycios\IMG_25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92736">
            <a:off x="324699" y="2405932"/>
            <a:ext cx="3209925" cy="245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aveikslėlis 10" descr="D:\URT\Documents\Bendruomenės\Projektai 2008\01-20 Gimtinės tautiškumo ir tikėjimo keliu\Talka prie baznycios\IMG_25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786058"/>
            <a:ext cx="3071834" cy="2584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aveikslėlis 11" descr="D:\URT\Documents\Bendruomenės\Projektai 2008\01-20 Gimtinės tautiškumo ir tikėjimo keliu\Talka prie baznycios\IMG_25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07774">
            <a:off x="5809257" y="2440916"/>
            <a:ext cx="3000396" cy="247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0" y="285728"/>
            <a:ext cx="9144000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Gimtinės, tautiškumo ir tikėjimo keliu. </a:t>
            </a:r>
            <a:r>
              <a:rPr lang="lt-LT" dirty="0" smtClean="0"/>
              <a:t> </a:t>
            </a:r>
            <a:r>
              <a:rPr lang="lt-LT" sz="3100" dirty="0" smtClean="0"/>
              <a:t>(pastatyta </a:t>
            </a:r>
            <a:r>
              <a:rPr lang="lt-LT" sz="3100" dirty="0" err="1" smtClean="0"/>
              <a:t>Taujėnų</a:t>
            </a:r>
            <a:r>
              <a:rPr lang="lt-LT" sz="3100" dirty="0" smtClean="0"/>
              <a:t> rūpintojėlio skulptūra, finansuota </a:t>
            </a:r>
            <a:r>
              <a:rPr lang="lt-LT" sz="3100" dirty="0" err="1" smtClean="0"/>
              <a:t>Taujėnų</a:t>
            </a:r>
            <a:r>
              <a:rPr lang="lt-LT" sz="3100" dirty="0" smtClean="0"/>
              <a:t> parapijos ir rėmėjų )</a:t>
            </a:r>
            <a:endParaRPr lang="lt-LT" sz="31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7" descr="G:\rupintojėlis\IMG_13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928802"/>
            <a:ext cx="26098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aveikslėlis 8" descr="G:\rupintojėlis\IMG_1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928802"/>
            <a:ext cx="26860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0" y="214290"/>
            <a:ext cx="9286908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Gimtinės, tautiškumo ir tikėjimo keliu</a:t>
            </a:r>
            <a:r>
              <a:rPr lang="lt-LT" sz="3100" b="1" dirty="0" smtClean="0"/>
              <a:t>.</a:t>
            </a:r>
            <a:r>
              <a:rPr lang="lt-LT" sz="3100" dirty="0" smtClean="0"/>
              <a:t>(sukurta ir pagaminta </a:t>
            </a:r>
            <a:r>
              <a:rPr lang="lt-LT" sz="3100" dirty="0" err="1" smtClean="0"/>
              <a:t>Taujėnų</a:t>
            </a:r>
            <a:r>
              <a:rPr lang="lt-LT" sz="3100" dirty="0" smtClean="0"/>
              <a:t> parapijos vėliava ir gatvės papuošimo vėliavėlės, finansuota Ukmergės r. savivaldybės ir rėmėjų. )</a:t>
            </a:r>
            <a:endParaRPr lang="lt-LT" sz="31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Turinio vietos rezervavimo ženklas 3" descr="G:\Parapija\Baznycios vėliauva copy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000240"/>
            <a:ext cx="2500330" cy="345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286808" cy="1470025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Gimtinės, tautiškumo ir tikėjimo keliu. </a:t>
            </a:r>
            <a:r>
              <a:rPr lang="lt-LT" dirty="0" smtClean="0"/>
              <a:t> </a:t>
            </a:r>
            <a:r>
              <a:rPr lang="lt-LT" sz="3100" dirty="0" smtClean="0"/>
              <a:t>(</a:t>
            </a:r>
            <a:r>
              <a:rPr lang="lt-LT" sz="3100" dirty="0" err="1" smtClean="0"/>
              <a:t>Taujėnų</a:t>
            </a:r>
            <a:r>
              <a:rPr lang="lt-LT" sz="3100" dirty="0" smtClean="0"/>
              <a:t> bažnyčios </a:t>
            </a:r>
            <a:r>
              <a:rPr lang="en-US" sz="3100" dirty="0" smtClean="0"/>
              <a:t>150</a:t>
            </a:r>
            <a:r>
              <a:rPr lang="lt-LT" sz="3100" dirty="0" smtClean="0"/>
              <a:t>-</a:t>
            </a:r>
            <a:r>
              <a:rPr lang="lt-LT" sz="3100" dirty="0" err="1" smtClean="0"/>
              <a:t>ies</a:t>
            </a:r>
            <a:r>
              <a:rPr lang="lt-LT" sz="3100" dirty="0" smtClean="0"/>
              <a:t> metų jubiliejaus renginiai, finansuota </a:t>
            </a:r>
            <a:r>
              <a:rPr lang="lt-LT" sz="3100" dirty="0" err="1" smtClean="0"/>
              <a:t>Taujėnų</a:t>
            </a:r>
            <a:r>
              <a:rPr lang="lt-LT" sz="3100" dirty="0" smtClean="0"/>
              <a:t> parapijos, bendruomenės ir rėmėjų.)</a:t>
            </a:r>
            <a:endParaRPr lang="lt-LT" sz="31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403648" y="560544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517232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aveikslėlis 10" descr="D:\URT\Documents\Bendruomenės\Projektai 2008\01-20 Gimtinės tautiškumo ir tikėjimo keliu\baznyciai150 0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317563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aveikslėlis 11" descr="D:\URT\Documents\Bendruomenės\Projektai 2008\01-20 Gimtinės tautiškumo ir tikėjimo keliu\baznyciai150 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285992"/>
            <a:ext cx="317563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aveikslėlis 12" descr="D:\URT\Documents\Bendruomenės\Projektai 2008\01-20 Gimtinės tautiškumo ir tikėjimo keliu\baznyciai150 0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928934"/>
            <a:ext cx="317563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55753"/>
          </a:xfrm>
        </p:spPr>
        <p:txBody>
          <a:bodyPr>
            <a:normAutofit fontScale="90000"/>
          </a:bodyPr>
          <a:lstStyle/>
          <a:p>
            <a:pPr marL="742950" indent="-742950"/>
            <a:r>
              <a:rPr lang="lt-LT" dirty="0" smtClean="0"/>
              <a:t>Projektas- </a:t>
            </a:r>
            <a:r>
              <a:rPr lang="lt-LT" b="1" dirty="0" smtClean="0"/>
              <a:t>Senolių išminties sparnų pakylėti </a:t>
            </a:r>
            <a:r>
              <a:rPr lang="lt-LT" sz="2800" dirty="0" smtClean="0"/>
              <a:t>(įsigyti muzikos instrumentai ir suburta vaikų kapela RATATITA, finansuotas LEADER ir Ukmergės r. savivaldybės)</a:t>
            </a:r>
            <a:endParaRPr lang="lt-LT" sz="2800" dirty="0"/>
          </a:p>
        </p:txBody>
      </p:sp>
      <p:sp>
        <p:nvSpPr>
          <p:cNvPr id="7" name="Paantraštė 6"/>
          <p:cNvSpPr>
            <a:spLocks noGrp="1"/>
          </p:cNvSpPr>
          <p:nvPr>
            <p:ph type="subTitle" idx="1"/>
          </p:nvPr>
        </p:nvSpPr>
        <p:spPr>
          <a:xfrm>
            <a:off x="1331640" y="5877272"/>
            <a:ext cx="6400800" cy="125255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TAUJĖNŲ MIESTELIS </a:t>
            </a:r>
            <a:br>
              <a:rPr lang="lt-LT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lt-LT" dirty="0" smtClean="0">
                <a:solidFill>
                  <a:schemeClr val="bg1">
                    <a:lumMod val="65000"/>
                  </a:schemeClr>
                </a:solidFill>
              </a:rPr>
              <a:t> ,,DIRBAME KARTU”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4" name="Paveikslėlis 3" descr="D:\URT\Documents\Bendruomenės\Taujėnai\Herbas\HERB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661248"/>
            <a:ext cx="928694" cy="10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URT\Documents\Bendruomenės\Projektai 2010\Nuotraukos\Kultūros darbuotojai\P923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72816"/>
            <a:ext cx="2484690" cy="3312367"/>
          </a:xfrm>
          <a:prstGeom prst="rect">
            <a:avLst/>
          </a:prstGeom>
          <a:noFill/>
        </p:spPr>
      </p:pic>
      <p:pic>
        <p:nvPicPr>
          <p:cNvPr id="3" name="Picture 2" descr="C:\Users\URT\AppData\Local\Microsoft\Windows\Temporary Internet Files\Content.Outlook\6222NY8C\kapela 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132856"/>
            <a:ext cx="4608512" cy="3456384"/>
          </a:xfrm>
          <a:prstGeom prst="rect">
            <a:avLst/>
          </a:prstGeom>
          <a:noFill/>
        </p:spPr>
      </p:pic>
      <p:sp>
        <p:nvSpPr>
          <p:cNvPr id="11" name="Stačiakampis 10"/>
          <p:cNvSpPr/>
          <p:nvPr/>
        </p:nvSpPr>
        <p:spPr>
          <a:xfrm>
            <a:off x="6084168" y="515719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dirty="0" smtClean="0"/>
              <a:t>MENO VADOVĖ NIJOLĖ JANULIENĖ</a:t>
            </a:r>
            <a:endParaRPr lang="lt-L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639</Words>
  <Application>Microsoft Office PowerPoint</Application>
  <PresentationFormat>Demonstracija ekrane (4:3)</PresentationFormat>
  <Paragraphs>97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37</vt:i4>
      </vt:variant>
    </vt:vector>
  </HeadingPairs>
  <TitlesOfParts>
    <vt:vector size="38" baseType="lpstr">
      <vt:lpstr>Office tema</vt:lpstr>
      <vt:lpstr>UKMERGĖS RAJONO TAUJĖNŲ MIESTELIS</vt:lpstr>
      <vt:lpstr>Nėra laiko galvoti apie tai, ko neturi. Pamąstyk, ką gali nuveikti su tuo, kas yra po ranka. Ernestas Hemingvėjus</vt:lpstr>
      <vt:lpstr>TAUJĖNŲ MIESTELIS   ,,DIRBAME KARTU” </vt:lpstr>
      <vt:lpstr>PROJEKTINĖ GRUPĖ </vt:lpstr>
      <vt:lpstr>Projektas- Gimtinės, tautiškumo ir tikėjimo keliu.  (sutvarkytas skveras prieš Taujėnų bažnyčią, finansuota Ukmergės r. savivaldybės ir rėmėjų)</vt:lpstr>
      <vt:lpstr>Projektas- Gimtinės, tautiškumo ir tikėjimo keliu.  (pastatyta Taujėnų rūpintojėlio skulptūra, finansuota Taujėnų parapijos ir rėmėjų )</vt:lpstr>
      <vt:lpstr>Projektas- Gimtinės, tautiškumo ir tikėjimo keliu.(sukurta ir pagaminta Taujėnų parapijos vėliava ir gatvės papuošimo vėliavėlės, finansuota Ukmergės r. savivaldybės ir rėmėjų. )</vt:lpstr>
      <vt:lpstr>Projektas- Gimtinės, tautiškumo ir tikėjimo keliu.  (Taujėnų bažnyčios 150-ies metų jubiliejaus renginiai, finansuota Taujėnų parapijos, bendruomenės ir rėmėjų.)</vt:lpstr>
      <vt:lpstr>Projektas- Senolių išminties sparnų pakylėti (įsigyti muzikos instrumentai ir suburta vaikų kapela RATATITA, finansuotas LEADER ir Ukmergės r. savivaldybės)</vt:lpstr>
      <vt:lpstr>Projektas- Senolių išminties sparnų pakylėti (įsigyti muzikos instrumentai  ir suburta vaikų kapela RATATITA, finansuotas LEADER ir Ukmergės r. savivaldybės)</vt:lpstr>
      <vt:lpstr>Projektas- Taujėnai juodojo gandro paunksmėje </vt:lpstr>
      <vt:lpstr>Projektas- Tarptautinė mėgėjų teatrų šventė “Prie dvaro”2008</vt:lpstr>
      <vt:lpstr>Projektas- Daryk, Bendrauk, Padėk (įsigyta scenos įgarsinimo aparatūra  ,finansuotas ES ir kultūros ministerijos)</vt:lpstr>
      <vt:lpstr>Projektas- Mes-Lietuva(Vasario 16-sios minėjimas ir  kasmetinėsTaujėnų nominacijos)</vt:lpstr>
      <vt:lpstr>Lietuvos 1000-čio paminėjimas liepos 5 d. Projektas- Pašaukim Ją vardu-Lietuva</vt:lpstr>
      <vt:lpstr>Projektas- Pašaukim Ją vardu –Lietuva(Taujėnų seniūnijos kaimų žemėlapis(padėtas kertinis akmuo), finansuota Kultūros ministerija ir rėmėjų)</vt:lpstr>
      <vt:lpstr>Projektas- Mindauginės Taujėnuose Lietuvos vardui- 1000.  (finansuota Kultūros ministerijos ir rėmėjų )</vt:lpstr>
      <vt:lpstr>Velykinis krepšinio turnyras</vt:lpstr>
      <vt:lpstr>Projektas- Vaivorykštės spalvos(rajono moksleivių dainų festivalis  ,finansuotas rėmėjų)</vt:lpstr>
      <vt:lpstr> Renginių dekada Taujėnuose ,,Prie dvaro”(415 metų Taujėnų vardo paminėjimas)</vt:lpstr>
      <vt:lpstr> Renginių dekada Taujėnuose ,,Prie dvaro”(15 metų Taujėnų folkloro kolektyvui)</vt:lpstr>
      <vt:lpstr> Renginių dekada Taujėnuose ,,Prie dvaro”(Rajoninė mėgėjų teatrų šventė ,,Klėtelė”)</vt:lpstr>
      <vt:lpstr> Renginių dekada Taujėnuose ,,Prie dvaro”(Poezijos ir muzikos vzkaras)</vt:lpstr>
      <vt:lpstr> Renginių dekada Taujėnuose ,,Prie dvaro”(Tarptautinis teatrų festivalis ,, Prie dvaro”)</vt:lpstr>
      <vt:lpstr> Renginių dekada Taujėnuose ,,Prie dvaro”(Jaunimo kūrybos vakaras)</vt:lpstr>
      <vt:lpstr> Renginių dekada Taujėnuose ,,Prie dvaro”(Jaunimo sporto diena)</vt:lpstr>
      <vt:lpstr> Renginių dekada Taujėnuose ,,Prie dvaro”(Baigiamasis koncertas bažnyčioje)</vt:lpstr>
      <vt:lpstr> ESCO Taujėnuose(Europos gandų miestų organizacija)</vt:lpstr>
      <vt:lpstr> ESCO Taujėnuose(Europos gandų miestų organizacija)</vt:lpstr>
      <vt:lpstr> ESCO Taujėnuose(Europos gandų miestų organizacija)</vt:lpstr>
      <vt:lpstr>Mūsų rėmėjai : Sauliaus ir Elenos  Galvonų “Taujėnų košę” žino visa Lietuva</vt:lpstr>
      <vt:lpstr>Mūsų rėmėjai : Tomo Juškos IĮ</vt:lpstr>
      <vt:lpstr>Mūsų rėmėjai : Ukmergės kooperatyvas Taujėnų parduotuvė</vt:lpstr>
      <vt:lpstr>Mūsų rėmėjai : ŽŪB Taujėnų sodai (vadovas Stasys Blockus)</vt:lpstr>
      <vt:lpstr>Mūsų rėmėjai : UAB Taujėnų dvaras</vt:lpstr>
      <vt:lpstr>,, Tėviškėlė ” Taujėnų parapijos ir bendruomenės proginis leidinys (Leidžiamas nuo1992m. Rašantis apie Taujėnų miestelio žmones ir įvykius) </vt:lpstr>
      <vt:lpstr> Pakanka žmonių, sakančių, kaip yra. Atkreipkime dėmesį į tuos kelis, kurie sako kaip galėtų būti. Robertas Orbenas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UKMERGĖS RAJONO TAUJĖNŲ MIESTELIS</dc:title>
  <dc:creator>URT</dc:creator>
  <cp:lastModifiedBy>URT</cp:lastModifiedBy>
  <cp:revision>11</cp:revision>
  <dcterms:created xsi:type="dcterms:W3CDTF">2010-09-29T13:55:02Z</dcterms:created>
  <dcterms:modified xsi:type="dcterms:W3CDTF">2010-09-30T13:17:34Z</dcterms:modified>
</cp:coreProperties>
</file>