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73" r:id="rId4"/>
    <p:sldId id="259" r:id="rId5"/>
    <p:sldId id="260" r:id="rId6"/>
    <p:sldId id="261" r:id="rId7"/>
    <p:sldId id="262" r:id="rId8"/>
    <p:sldId id="27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6" autoAdjust="0"/>
    <p:restoredTop sz="94660"/>
  </p:normalViewPr>
  <p:slideViewPr>
    <p:cSldViewPr>
      <p:cViewPr varScale="1">
        <p:scale>
          <a:sx n="106" d="100"/>
          <a:sy n="106" d="100"/>
        </p:scale>
        <p:origin x="-109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B72D38C-BB80-4CD4-93C2-897E13E5C87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5A6270-4C30-4172-9191-88EAFD0EF5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743200"/>
            <a:ext cx="3657600" cy="1362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Po 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Širvintų kraštą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en,</a:t>
            </a: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 kur širviai laksto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t-LT" dirty="0" smtClean="0"/>
              <a:t>Judita Korsakienė,</a:t>
            </a:r>
          </a:p>
          <a:p>
            <a:pPr algn="r"/>
            <a:r>
              <a:rPr lang="lt-LT" dirty="0" smtClean="0"/>
              <a:t>Kristina Šironienė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Bartkuškio dvaras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913584" cy="2609056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364815" cy="22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Paširvinčio dvaro sodyba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876800" cy="324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Šešuolėlių dvaras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2581"/>
            <a:ext cx="4267200" cy="32004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00525"/>
            <a:ext cx="455080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7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Juodiškių dvaras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Namas geltonas\Desktop\j 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51933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Susibičiuliaukime su bitėmis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920206"/>
            <a:ext cx="3419475" cy="22796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0206"/>
            <a:ext cx="3419475" cy="2279650"/>
          </a:xfrm>
        </p:spPr>
      </p:pic>
    </p:spTree>
    <p:extLst>
      <p:ext uri="{BB962C8B-B14F-4D97-AF65-F5344CB8AC3E}">
        <p14:creationId xmlns:p14="http://schemas.microsoft.com/office/powerpoint/2010/main" val="13855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Alionių raistas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4000500" cy="2667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9400"/>
            <a:ext cx="3657600" cy="2438400"/>
          </a:xfrm>
        </p:spPr>
      </p:pic>
    </p:spTree>
    <p:extLst>
      <p:ext uri="{BB962C8B-B14F-4D97-AF65-F5344CB8AC3E}">
        <p14:creationId xmlns:p14="http://schemas.microsoft.com/office/powerpoint/2010/main" val="33117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384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Esame dėkingos už Jūsų dėmesį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185727" cy="5486400"/>
          </a:xfrm>
        </p:spPr>
      </p:pic>
    </p:spTree>
    <p:extLst>
      <p:ext uri="{BB962C8B-B14F-4D97-AF65-F5344CB8AC3E}">
        <p14:creationId xmlns:p14="http://schemas.microsoft.com/office/powerpoint/2010/main" val="150956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9" y="228600"/>
            <a:ext cx="7024744" cy="11430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Čiobiškis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371600"/>
            <a:ext cx="3886200" cy="2590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800"/>
            <a:ext cx="2362200" cy="1771650"/>
          </a:xfrm>
        </p:spPr>
      </p:pic>
      <p:pic>
        <p:nvPicPr>
          <p:cNvPr id="1026" name="Picture 2" descr="C:\Users\Namas geltonas\Desktop\Pristatymas Po Širvintų kraštą\CIOBISKIO DVAR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8382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Malinauskų takas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3048000" cy="45821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229101" cy="2819400"/>
          </a:xfrm>
        </p:spPr>
      </p:pic>
    </p:spTree>
    <p:extLst>
      <p:ext uri="{BB962C8B-B14F-4D97-AF65-F5344CB8AC3E}">
        <p14:creationId xmlns:p14="http://schemas.microsoft.com/office/powerpoint/2010/main" val="18491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Pikuolio kalnas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3876675" cy="25844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3886200" cy="2590800"/>
          </a:xfrm>
        </p:spPr>
      </p:pic>
    </p:spTree>
    <p:extLst>
      <p:ext uri="{BB962C8B-B14F-4D97-AF65-F5344CB8AC3E}">
        <p14:creationId xmlns:p14="http://schemas.microsoft.com/office/powerpoint/2010/main" val="19762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Napaleono kelias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7517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24744" cy="11430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Kernavė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4015485" cy="2667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3786028" cy="2514600"/>
          </a:xfrm>
        </p:spPr>
      </p:pic>
    </p:spTree>
    <p:extLst>
      <p:ext uri="{BB962C8B-B14F-4D97-AF65-F5344CB8AC3E}">
        <p14:creationId xmlns:p14="http://schemas.microsoft.com/office/powerpoint/2010/main" val="14829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24744" cy="1143000"/>
          </a:xfrm>
        </p:spPr>
        <p:txBody>
          <a:bodyPr/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„Vikingų kaimas“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3810"/>
            <a:ext cx="7924800" cy="5282683"/>
          </a:xfrm>
        </p:spPr>
      </p:pic>
    </p:spTree>
    <p:extLst>
      <p:ext uri="{BB962C8B-B14F-4D97-AF65-F5344CB8AC3E}">
        <p14:creationId xmlns:p14="http://schemas.microsoft.com/office/powerpoint/2010/main" val="38321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28" y="228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Širvintos – dviejų dvar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ų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 žemė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4191000" cy="2876479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64135"/>
            <a:ext cx="1357081" cy="180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Namas geltonas\Desktop\mot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2226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524000"/>
            <a:ext cx="2635275" cy="3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37" y="4782381"/>
            <a:ext cx="2152650" cy="157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5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</TotalTime>
  <Words>51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Po Širvintų kraštą - ten, kur širviai laksto</vt:lpstr>
      <vt:lpstr>PowerPoint Presentation</vt:lpstr>
      <vt:lpstr>Čiobiškis</vt:lpstr>
      <vt:lpstr>Malinauskų takas</vt:lpstr>
      <vt:lpstr>Pikuolio kalnas</vt:lpstr>
      <vt:lpstr>Napaleono kelias</vt:lpstr>
      <vt:lpstr>Kernavė</vt:lpstr>
      <vt:lpstr>„Vikingų kaimas“</vt:lpstr>
      <vt:lpstr>Širvintos – dviejų dvarų žemė</vt:lpstr>
      <vt:lpstr>Bartkuškio dvaras</vt:lpstr>
      <vt:lpstr>Paširvinčio dvaro sodyba</vt:lpstr>
      <vt:lpstr>Šešuolėlių dvaras</vt:lpstr>
      <vt:lpstr>Juodiškių dvaras</vt:lpstr>
      <vt:lpstr>Susibičiuliaukime su bitėmis</vt:lpstr>
      <vt:lpstr>Alionių raistas</vt:lpstr>
      <vt:lpstr>Esame dėkingos už Jūsų dėmesį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Širvintų kraštą, kur širviai laksto</dc:title>
  <dc:creator>Namas geltonas</dc:creator>
  <cp:lastModifiedBy>Namas geltonas</cp:lastModifiedBy>
  <cp:revision>8</cp:revision>
  <dcterms:created xsi:type="dcterms:W3CDTF">2015-03-18T20:23:41Z</dcterms:created>
  <dcterms:modified xsi:type="dcterms:W3CDTF">2015-03-19T18:51:47Z</dcterms:modified>
</cp:coreProperties>
</file>